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5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E4416-E8AA-42FA-B5DF-4B7C6245ED1D}" type="datetimeFigureOut">
              <a:rPr lang="ru-BY" smtClean="0"/>
              <a:t>21.12.2019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A1749-23F3-4561-8E40-D80C4FF35F02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510732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A1749-23F3-4561-8E40-D80C4FF35F02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1625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9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24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8833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5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66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95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1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19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3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8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6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2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2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00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6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11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9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9DF14862-DF18-43D7-AAC9-79D5AEDD6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" b="1490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A80FC-67D8-435F-A72B-DB77BFAE5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965" y="1673524"/>
            <a:ext cx="3485073" cy="242050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ru-RU" sz="4000" dirty="0"/>
              <a:t>Интернет-магазин цифровой техники</a:t>
            </a:r>
            <a:endParaRPr lang="ru-BY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632C0E-93AB-483D-9B9A-3D5E250E0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6963" y="4157933"/>
            <a:ext cx="3485072" cy="1026544"/>
          </a:xfrm>
        </p:spPr>
        <p:txBody>
          <a:bodyPr>
            <a:normAutofit/>
          </a:bodyPr>
          <a:lstStyle/>
          <a:p>
            <a:pPr algn="l"/>
            <a:endParaRPr lang="ru-BY">
              <a:solidFill>
                <a:srgbClr val="979A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3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6C7A7-F388-4E62-9CF8-A6028CDD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ru-RU" dirty="0"/>
              <a:t>Основные задачи интернет магазина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E6CA6-5EA2-4DC7-9F1B-3D1C6B0D9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ru-RU" dirty="0"/>
              <a:t>Получить посетителей на сайт</a:t>
            </a:r>
            <a:endParaRPr lang="ru-BY" dirty="0"/>
          </a:p>
          <a:p>
            <a:pPr marL="36900" indent="0" algn="ctr">
              <a:buNone/>
            </a:pPr>
            <a:endParaRPr lang="ru-RU" dirty="0"/>
          </a:p>
          <a:p>
            <a:pPr marL="36900" indent="0" algn="ctr">
              <a:buNone/>
            </a:pPr>
            <a:r>
              <a:rPr lang="ru-RU" dirty="0"/>
              <a:t>Заинтересовать</a:t>
            </a:r>
          </a:p>
          <a:p>
            <a:pPr marL="36900" indent="0" algn="ctr">
              <a:buNone/>
            </a:pPr>
            <a:endParaRPr lang="ru-BY" dirty="0"/>
          </a:p>
          <a:p>
            <a:pPr marL="36900" indent="0" algn="ctr">
              <a:buNone/>
            </a:pPr>
            <a:r>
              <a:rPr lang="ru-RU" dirty="0"/>
              <a:t>Продать</a:t>
            </a:r>
            <a:endParaRPr lang="ru-BY" dirty="0"/>
          </a:p>
        </p:txBody>
      </p:sp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8A6927DE-CAEA-442F-BD5B-98E0C30DEAEB}"/>
              </a:ext>
            </a:extLst>
          </p:cNvPr>
          <p:cNvSpPr/>
          <p:nvPr/>
        </p:nvSpPr>
        <p:spPr>
          <a:xfrm>
            <a:off x="6007817" y="2549738"/>
            <a:ext cx="165717" cy="319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rgbClr val="FF0000"/>
              </a:solidFill>
            </a:endParaRPr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FB0A9434-570F-4035-BE99-F95A29B5A884}"/>
              </a:ext>
            </a:extLst>
          </p:cNvPr>
          <p:cNvSpPr/>
          <p:nvPr/>
        </p:nvSpPr>
        <p:spPr>
          <a:xfrm>
            <a:off x="6007817" y="3466730"/>
            <a:ext cx="165717" cy="319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9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07794-6125-4E8B-9B41-F05700A5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этапы создания интернет-магазина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56EC4F-A9F7-4153-8686-A24A7FF8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 fontScale="92500" lnSpcReduction="10000"/>
          </a:bodyPr>
          <a:lstStyle/>
          <a:p>
            <a:pPr marL="494100" indent="-457200">
              <a:buFont typeface="+mj-lt"/>
              <a:buAutoNum type="arabicPeriod"/>
            </a:pPr>
            <a:r>
              <a:rPr lang="ru-RU" dirty="0"/>
              <a:t>Определение целевой аудитории и задач</a:t>
            </a:r>
          </a:p>
          <a:p>
            <a:pPr marL="494100" indent="-457200">
              <a:buFont typeface="+mj-lt"/>
              <a:buAutoNum type="arabicPeriod"/>
            </a:pPr>
            <a:r>
              <a:rPr lang="ru-RU" dirty="0"/>
              <a:t>Разработка постановки задачи</a:t>
            </a:r>
          </a:p>
          <a:p>
            <a:pPr marL="494100" indent="-457200">
              <a:buFont typeface="+mj-lt"/>
              <a:buAutoNum type="arabicPeriod"/>
            </a:pPr>
            <a:r>
              <a:rPr lang="ru-RU" dirty="0"/>
              <a:t>Разработка следующих диаграмм: </a:t>
            </a:r>
          </a:p>
          <a:p>
            <a:pPr lvl="1"/>
            <a:r>
              <a:rPr lang="ru-RU" dirty="0"/>
              <a:t>бизнес-процессов</a:t>
            </a:r>
          </a:p>
          <a:p>
            <a:pPr lvl="1"/>
            <a:r>
              <a:rPr lang="ru-RU" dirty="0"/>
              <a:t>вариантов использования</a:t>
            </a:r>
          </a:p>
          <a:p>
            <a:pPr lvl="1"/>
            <a:r>
              <a:rPr lang="ru-RU" dirty="0"/>
              <a:t>Деятельности</a:t>
            </a:r>
          </a:p>
          <a:p>
            <a:pPr lvl="1"/>
            <a:r>
              <a:rPr lang="ru-RU" dirty="0"/>
              <a:t>классов и объектов</a:t>
            </a:r>
          </a:p>
          <a:p>
            <a:pPr lvl="1"/>
            <a:r>
              <a:rPr lang="ru-RU" dirty="0"/>
              <a:t>Компонентов</a:t>
            </a:r>
          </a:p>
          <a:p>
            <a:pPr lvl="1"/>
            <a:r>
              <a:rPr lang="ru-RU" dirty="0"/>
              <a:t>Развертывания</a:t>
            </a:r>
          </a:p>
          <a:p>
            <a:pPr marL="494100" indent="-457200">
              <a:buFont typeface="+mj-lt"/>
              <a:buAutoNum type="arabicPeriod"/>
            </a:pPr>
            <a:r>
              <a:rPr lang="ru-RU" dirty="0"/>
              <a:t>Разработка схемы базы данных</a:t>
            </a:r>
          </a:p>
          <a:p>
            <a:pPr marL="494100" indent="-457200">
              <a:buFont typeface="+mj-lt"/>
              <a:buAutoNum type="arabicPeriod"/>
            </a:pPr>
            <a:r>
              <a:rPr lang="ru-RU" dirty="0"/>
              <a:t>Разработка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3567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46EEF-96DD-4DB4-B6EE-3A217815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ru-RU" sz="3000"/>
              <a:t>Разработка логотипа</a:t>
            </a:r>
            <a:endParaRPr lang="ru-BY" sz="3000"/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F1FA6EE9-22A1-4E06-B1D4-9D6DAAE0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1800" dirty="0"/>
              <a:t>Мы выбрали именно этот логотип, потому что наши клиенты после работы с разработанным нами интернет-магазином привязываются насколько же сильно как и этот ленивец к ветке и уже точно не перейдут к конкурентам.</a:t>
            </a:r>
            <a:endParaRPr lang="en-US" sz="1800" dirty="0"/>
          </a:p>
        </p:txBody>
      </p:sp>
      <p:pic>
        <p:nvPicPr>
          <p:cNvPr id="1028" name="Picture 4" descr="Картинки по запросу ленивец лого">
            <a:extLst>
              <a:ext uri="{FF2B5EF4-FFF2-40B4-BE49-F238E27FC236}">
                <a16:creationId xmlns:a16="http://schemas.microsoft.com/office/drawing/2014/main" id="{37680F24-4545-426E-8186-A7D38F2FE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729888"/>
            <a:ext cx="6633184" cy="497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6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020A9-C201-4A0D-A359-68362F73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Предоставляемые возможности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9C074B-08BA-4567-AA8D-5B16D213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товара по категориям</a:t>
            </a:r>
          </a:p>
          <a:p>
            <a:r>
              <a:rPr lang="ru-RU" dirty="0"/>
              <a:t>Фильтрация товаров по критериям</a:t>
            </a:r>
          </a:p>
          <a:p>
            <a:r>
              <a:rPr lang="ru-RU" dirty="0"/>
              <a:t>Добавление товаров в корзину</a:t>
            </a:r>
          </a:p>
          <a:p>
            <a:r>
              <a:rPr lang="ru-RU" dirty="0"/>
              <a:t>Добавление банковских карточек к вашему личному аккаунту</a:t>
            </a:r>
          </a:p>
          <a:p>
            <a:r>
              <a:rPr lang="ru-RU" dirty="0"/>
              <a:t>Удаление товаров из корзины</a:t>
            </a:r>
          </a:p>
          <a:p>
            <a:r>
              <a:rPr lang="ru-RU" dirty="0"/>
              <a:t>Удаление банковских карточек в рамках вашего аккаунта</a:t>
            </a: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99512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F0BE3-E7BB-4053-B395-4DC280E1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57" y="-190500"/>
            <a:ext cx="10353762" cy="1257300"/>
          </a:xfrm>
        </p:spPr>
        <p:txBody>
          <a:bodyPr/>
          <a:lstStyle/>
          <a:p>
            <a:r>
              <a:rPr lang="ru-RU" dirty="0"/>
              <a:t>Демо</a:t>
            </a:r>
            <a:endParaRPr lang="ru-BY" dirty="0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337B22EE-50B3-45FB-8C29-B1C4A00EE6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3962" y="877035"/>
            <a:ext cx="12439923" cy="6997458"/>
          </a:xfrm>
        </p:spPr>
      </p:pic>
    </p:spTree>
    <p:extLst>
      <p:ext uri="{BB962C8B-B14F-4D97-AF65-F5344CB8AC3E}">
        <p14:creationId xmlns:p14="http://schemas.microsoft.com/office/powerpoint/2010/main" val="71570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082CB-342E-4316-8A35-19EE2C2A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071298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413524"/>
      </a:dk2>
      <a:lt2>
        <a:srgbClr val="E8E5E2"/>
      </a:lt2>
      <a:accent1>
        <a:srgbClr val="8EA6C2"/>
      </a:accent1>
      <a:accent2>
        <a:srgbClr val="79AAB1"/>
      </a:accent2>
      <a:accent3>
        <a:srgbClr val="81AA9E"/>
      </a:accent3>
      <a:accent4>
        <a:srgbClr val="77AF87"/>
      </a:accent4>
      <a:accent5>
        <a:srgbClr val="87AB81"/>
      </a:accent5>
      <a:accent6>
        <a:srgbClr val="91A974"/>
      </a:accent6>
      <a:hlink>
        <a:srgbClr val="9A7E5D"/>
      </a:hlink>
      <a:folHlink>
        <a:srgbClr val="828282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117</Words>
  <Application>Microsoft Office PowerPoint</Application>
  <PresentationFormat>Широкоэкранный</PresentationFormat>
  <Paragraphs>31</Paragraphs>
  <Slides>7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Calisto MT</vt:lpstr>
      <vt:lpstr>Wingdings 2</vt:lpstr>
      <vt:lpstr>SlateVTI</vt:lpstr>
      <vt:lpstr>Интернет-магазин цифровой техники</vt:lpstr>
      <vt:lpstr>Основные задачи интернет магазина</vt:lpstr>
      <vt:lpstr>Основные этапы создания интернет-магазина</vt:lpstr>
      <vt:lpstr>Разработка логотипа</vt:lpstr>
      <vt:lpstr>Предоставляемые возможности</vt:lpstr>
      <vt:lpstr>Демо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Интернет-магазин цифровой техники</dc:title>
  <dc:creator>Andrei Butyrchyk | E²</dc:creator>
  <cp:lastModifiedBy>Andrei Butyrchyk | E²</cp:lastModifiedBy>
  <cp:revision>5</cp:revision>
  <dcterms:created xsi:type="dcterms:W3CDTF">2019-12-20T21:01:36Z</dcterms:created>
  <dcterms:modified xsi:type="dcterms:W3CDTF">2019-12-20T21:51:38Z</dcterms:modified>
</cp:coreProperties>
</file>